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60000" cx="10692000"/>
  <p:notesSz cx="7560000" cy="106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703fca4f0_1_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703fca4f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ea92e2cd1_0_0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ea92e2c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a92e2cd1_0_6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a92e2cd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ea92e2cd1_0_13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ea92e2cd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B45F06"/>
          </a:solidFill>
          <a:ln cap="flat" cmpd="sng" w="7620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7300" y="365950"/>
            <a:ext cx="480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600">
                <a:solidFill>
                  <a:srgbClr val="FFFFFF"/>
                </a:solidFill>
              </a:rPr>
              <a:t>Porta a casa un premio.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60550" y="3687325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</a:rPr>
              <a:t>Con questa sfida migliorerai in: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037" y="1450725"/>
            <a:ext cx="2500325" cy="18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838100" y="5301800"/>
            <a:ext cx="386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Hai ottenuto questi punti: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1C4587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8650" y="3780000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Con questa sfida migliorerai in: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958250" y="5489225"/>
            <a:ext cx="380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chemeClr val="lt1"/>
                </a:solidFill>
              </a:rPr>
              <a:t>Hai ottenuto questi punti: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575" y="1450725"/>
            <a:ext cx="2395261" cy="18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527300" y="365950"/>
            <a:ext cx="480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600">
                <a:solidFill>
                  <a:schemeClr val="lt1"/>
                </a:solidFill>
              </a:rPr>
              <a:t>Porta a casa un premio.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38761D"/>
          </a:solidFill>
          <a:ln cap="flat" cmpd="sng" w="762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85388" y="3714475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Con questa sfida migliorerai in: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4">
            <a:alphaModFix/>
          </a:blip>
          <a:srcRect b="4470" l="0" r="0" t="4470"/>
          <a:stretch/>
        </p:blipFill>
        <p:spPr>
          <a:xfrm>
            <a:off x="1605613" y="1450726"/>
            <a:ext cx="2646675" cy="187011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835988" y="5594900"/>
            <a:ext cx="405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Hai ottenuto questi punti: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27300" y="365950"/>
            <a:ext cx="480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600">
                <a:solidFill>
                  <a:schemeClr val="lt1"/>
                </a:solidFill>
              </a:rPr>
              <a:t>Porta a casa un premio.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5656005" y="171706"/>
            <a:ext cx="4907700" cy="71448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9823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251899" y="171706"/>
            <a:ext cx="5220600" cy="7144800"/>
          </a:xfrm>
          <a:prstGeom prst="rect">
            <a:avLst/>
          </a:prstGeom>
          <a:solidFill>
            <a:srgbClr val="982398"/>
          </a:solidFill>
          <a:ln cap="flat" cmpd="sng" w="76200">
            <a:solidFill>
              <a:srgbClr val="9823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50" y="359025"/>
            <a:ext cx="1091700" cy="1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7438563" y="6771150"/>
            <a:ext cx="144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solidFill>
                  <a:srgbClr val="FFFFFF"/>
                </a:solidFill>
              </a:rPr>
              <a:t>Page 1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85400" y="3616850"/>
            <a:ext cx="508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Con questa sfida migliorerai in: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914150" y="5477750"/>
            <a:ext cx="3896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chemeClr val="lt1"/>
                </a:solidFill>
              </a:rPr>
              <a:t>Hai ottenuto questi punti: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 b="37674" l="54579" r="21902" t="33079"/>
          <a:stretch/>
        </p:blipFill>
        <p:spPr>
          <a:xfrm>
            <a:off x="1604900" y="1450725"/>
            <a:ext cx="2514600" cy="17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27300" y="365950"/>
            <a:ext cx="480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2600">
                <a:solidFill>
                  <a:schemeClr val="lt1"/>
                </a:solidFill>
              </a:rPr>
              <a:t>Porta a casa un premio.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