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7560000" cx="10692000"/>
  <p:notesSz cx="7560000" cy="10692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703fca4f0_1_4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703fca4f0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ea92e2cd1_0_0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ea92e2c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ea92e2cd1_0_65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ea92e2cd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ea92e2cd1_0_131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ea92e2cd1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656005" y="171706"/>
            <a:ext cx="4907700" cy="7144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251899" y="171706"/>
            <a:ext cx="5220600" cy="7144800"/>
          </a:xfrm>
          <a:prstGeom prst="rect">
            <a:avLst/>
          </a:prstGeom>
          <a:solidFill>
            <a:srgbClr val="B45F06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4850" y="359025"/>
            <a:ext cx="1091700" cy="1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27300" y="365950"/>
            <a:ext cx="4803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2500">
                <a:solidFill>
                  <a:schemeClr val="lt1"/>
                </a:solidFill>
              </a:rPr>
              <a:t>Tira um objeto para a tua casa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60550" y="3687325"/>
            <a:ext cx="508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solidFill>
                  <a:schemeClr val="lt1"/>
                </a:solidFill>
              </a:rPr>
              <a:t>Ao fazer este desafio melhoraste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9175" y="1155750"/>
            <a:ext cx="2500325" cy="18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838100" y="5301800"/>
            <a:ext cx="3867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solidFill>
                  <a:schemeClr val="lt1"/>
                </a:solidFill>
              </a:rPr>
              <a:t>Podes guardar estes pontos: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5656005" y="171706"/>
            <a:ext cx="4907700" cy="7144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251899" y="171706"/>
            <a:ext cx="5220600" cy="7144800"/>
          </a:xfrm>
          <a:prstGeom prst="rect">
            <a:avLst/>
          </a:prstGeom>
          <a:solidFill>
            <a:srgbClr val="1C4587"/>
          </a:solidFill>
          <a:ln cap="flat" cmpd="sng" w="762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4850" y="359025"/>
            <a:ext cx="1091700" cy="1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7438563" y="6771150"/>
            <a:ext cx="14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FFFFFF"/>
                </a:solidFill>
              </a:rPr>
              <a:t>Page 1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527300" y="365950"/>
            <a:ext cx="4803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2500">
                <a:solidFill>
                  <a:schemeClr val="lt1"/>
                </a:solidFill>
              </a:rPr>
              <a:t>Tira um objeto para a tua casa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18650" y="3780000"/>
            <a:ext cx="508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chemeClr val="lt1"/>
                </a:solidFill>
              </a:rPr>
              <a:t>Ao fazer este desafio melhoraste</a:t>
            </a:r>
            <a:r>
              <a:rPr lang="pt-PT" sz="2000">
                <a:solidFill>
                  <a:srgbClr val="FFFFFF"/>
                </a:solidFill>
              </a:rPr>
              <a:t> 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958250" y="5489225"/>
            <a:ext cx="3807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solidFill>
                  <a:schemeClr val="lt1"/>
                </a:solidFill>
              </a:rPr>
              <a:t>Podes guardar estes pontos: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4575" y="1215425"/>
            <a:ext cx="2395261" cy="18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5656005" y="171706"/>
            <a:ext cx="4907700" cy="7144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251899" y="171706"/>
            <a:ext cx="5220600" cy="7144800"/>
          </a:xfrm>
          <a:prstGeom prst="rect">
            <a:avLst/>
          </a:prstGeom>
          <a:solidFill>
            <a:srgbClr val="38761D"/>
          </a:solidFill>
          <a:ln cap="flat" cmpd="sng" w="762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4850" y="359025"/>
            <a:ext cx="1091700" cy="1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7438563" y="6771150"/>
            <a:ext cx="14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FFFFFF"/>
                </a:solidFill>
              </a:rPr>
              <a:t>Page 1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527300" y="365950"/>
            <a:ext cx="4803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2500">
                <a:solidFill>
                  <a:schemeClr val="lt1"/>
                </a:solidFill>
              </a:rPr>
              <a:t>Tira um objeto para a tua casa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385388" y="3714475"/>
            <a:ext cx="508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chemeClr val="lt1"/>
                </a:solidFill>
              </a:rPr>
              <a:t>Ao fazer este desafio melhoraste</a:t>
            </a:r>
            <a:r>
              <a:rPr lang="pt-PT" sz="2000">
                <a:solidFill>
                  <a:srgbClr val="FFFFFF"/>
                </a:solidFill>
              </a:rPr>
              <a:t> 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4">
            <a:alphaModFix/>
          </a:blip>
          <a:srcRect b="4470" l="0" r="0" t="4470"/>
          <a:stretch/>
        </p:blipFill>
        <p:spPr>
          <a:xfrm>
            <a:off x="1605600" y="1215426"/>
            <a:ext cx="2646675" cy="187011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835988" y="5594900"/>
            <a:ext cx="4052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solidFill>
                  <a:schemeClr val="lt1"/>
                </a:solidFill>
              </a:rPr>
              <a:t>Podes guardar estes pontos: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5656005" y="171706"/>
            <a:ext cx="4907700" cy="7144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9823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251899" y="171706"/>
            <a:ext cx="5220600" cy="7144800"/>
          </a:xfrm>
          <a:prstGeom prst="rect">
            <a:avLst/>
          </a:prstGeom>
          <a:solidFill>
            <a:srgbClr val="982398"/>
          </a:solidFill>
          <a:ln cap="flat" cmpd="sng" w="76200">
            <a:solidFill>
              <a:srgbClr val="9823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4850" y="359025"/>
            <a:ext cx="1091700" cy="1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7438563" y="6771150"/>
            <a:ext cx="14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FFFFFF"/>
                </a:solidFill>
              </a:rPr>
              <a:t>Page 1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527300" y="365950"/>
            <a:ext cx="4803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2500">
                <a:solidFill>
                  <a:schemeClr val="lt1"/>
                </a:solidFill>
              </a:rPr>
              <a:t>Tira um objeto para a tua casa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385400" y="3616850"/>
            <a:ext cx="508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chemeClr val="lt1"/>
                </a:solidFill>
              </a:rPr>
              <a:t>Ao fazer este desafio melhoraste</a:t>
            </a:r>
            <a:r>
              <a:rPr lang="pt-PT" sz="2000">
                <a:solidFill>
                  <a:srgbClr val="FFFFFF"/>
                </a:solidFill>
              </a:rPr>
              <a:t> 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914150" y="5477750"/>
            <a:ext cx="3896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solidFill>
                  <a:schemeClr val="lt1"/>
                </a:solidFill>
              </a:rPr>
              <a:t>Podes guardar estes pontos: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4">
            <a:alphaModFix/>
          </a:blip>
          <a:srcRect b="37674" l="54579" r="21902" t="33079"/>
          <a:stretch/>
        </p:blipFill>
        <p:spPr>
          <a:xfrm>
            <a:off x="1604900" y="1199550"/>
            <a:ext cx="2514600" cy="17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