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703fca4f0_1_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703fca4f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ea92e2cd1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ea92e2c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ea92e2cd1_0_6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ea92e2cd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ea92e2cd1_0_13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ea92e2c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B45F06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7300" y="365950"/>
            <a:ext cx="480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Take a reward for your home.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60550" y="368732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By doing this challenge you have improved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0250" y="3841700"/>
            <a:ext cx="480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2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175" y="1155750"/>
            <a:ext cx="2500325" cy="18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838100" y="5301800"/>
            <a:ext cx="386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You have obtained these points: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1C4587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27300" y="365950"/>
            <a:ext cx="480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Take a reward for your home.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18650" y="378000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By doing this challenge you have improved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958250" y="5489225"/>
            <a:ext cx="380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You have obtained these points: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575" y="1215425"/>
            <a:ext cx="2395261" cy="1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38761D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27300" y="365950"/>
            <a:ext cx="480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Take a reward for your home.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85388" y="371447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By doing this challenge you have improved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4470" l="0" r="0" t="4470"/>
          <a:stretch/>
        </p:blipFill>
        <p:spPr>
          <a:xfrm>
            <a:off x="1605600" y="1215426"/>
            <a:ext cx="2646675" cy="187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835988" y="5594900"/>
            <a:ext cx="405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You have obtained these points: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982398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27300" y="365950"/>
            <a:ext cx="480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Take a reward for your home.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85400" y="361685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By doing this challenge you have improved 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914150" y="5477750"/>
            <a:ext cx="389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You have obtained these points: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37674" l="54579" r="21902" t="33079"/>
          <a:stretch/>
        </p:blipFill>
        <p:spPr>
          <a:xfrm>
            <a:off x="1604900" y="1199550"/>
            <a:ext cx="2514600" cy="17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